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0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8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7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7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1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6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2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8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3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F1CBE-CFB2-B64D-A6C9-FC9886FD947B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9716C-373E-B14B-8A40-083BE632E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8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Photo on 3-4-13 at 8.47 AM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0" b="11640"/>
          <a:stretch>
            <a:fillRect/>
          </a:stretch>
        </p:blipFill>
        <p:spPr>
          <a:xfrm>
            <a:off x="1297459" y="95153"/>
            <a:ext cx="6438344" cy="3292962"/>
          </a:xfrm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0" y="3388114"/>
            <a:ext cx="9144000" cy="3469885"/>
          </a:xfrm>
        </p:spPr>
        <p:txBody>
          <a:bodyPr>
            <a:noAutofit/>
          </a:bodyPr>
          <a:lstStyle/>
          <a:p>
            <a:r>
              <a:rPr lang="es-ES_tradnl" sz="2000" b="1" dirty="0" smtClean="0"/>
              <a:t>El nombre de vestido es la noche. Las diseñadoras somos </a:t>
            </a:r>
            <a:r>
              <a:rPr lang="es-ES_tradnl" sz="2000" b="1" dirty="0" err="1" smtClean="0"/>
              <a:t>Christy</a:t>
            </a:r>
            <a:r>
              <a:rPr lang="es-ES_tradnl" sz="2000" b="1" dirty="0" smtClean="0"/>
              <a:t>, </a:t>
            </a:r>
            <a:r>
              <a:rPr lang="es-ES_tradnl" sz="2000" b="1" dirty="0" err="1" smtClean="0"/>
              <a:t>Rania</a:t>
            </a:r>
            <a:r>
              <a:rPr lang="es-ES_tradnl" sz="2000" b="1" dirty="0" smtClean="0"/>
              <a:t> y Sara . Estamos haciendo un vestido de muchos colores. Usamos el vestido en primavera y verano. Usamos el vestido para </a:t>
            </a:r>
            <a:r>
              <a:rPr lang="es-ES_tradnl" sz="2000" b="1" dirty="0" smtClean="0">
                <a:solidFill>
                  <a:schemeClr val="bg2">
                    <a:lumMod val="10000"/>
                  </a:schemeClr>
                </a:solidFill>
              </a:rPr>
              <a:t>una</a:t>
            </a:r>
            <a:r>
              <a:rPr lang="es-ES_tradnl" sz="2000" b="1" dirty="0" smtClean="0"/>
              <a:t> </a:t>
            </a:r>
            <a:r>
              <a:rPr lang="es-ES_tradnl" sz="2000" b="1" dirty="0" smtClean="0"/>
              <a:t>fiesta. Estamos usando aluminio, periódico, cinta, y papel. Nosotros estamos usando periódico para la parte de arriba de vestido. Estamos cortando la mitad de la parte de arriba de vestido. Estamos pegando el aluminio en </a:t>
            </a:r>
            <a:r>
              <a:rPr lang="es-ES_tradnl" sz="2000" b="1" dirty="0" smtClean="0">
                <a:solidFill>
                  <a:srgbClr val="1E1C11"/>
                </a:solidFill>
              </a:rPr>
              <a:t>el</a:t>
            </a:r>
            <a:r>
              <a:rPr lang="es-ES_tradnl" sz="2000" b="1" dirty="0" smtClean="0">
                <a:solidFill>
                  <a:srgbClr val="1E1C11"/>
                </a:solidFill>
              </a:rPr>
              <a:t> </a:t>
            </a:r>
            <a:r>
              <a:rPr lang="es-ES_tradnl" sz="2000" b="1" dirty="0" smtClean="0"/>
              <a:t>periódico. Estamos haciendo </a:t>
            </a:r>
            <a:r>
              <a:rPr lang="es-ES_tradnl" sz="2000" b="1" dirty="0" err="1" smtClean="0"/>
              <a:t>hershey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kisses</a:t>
            </a:r>
            <a:r>
              <a:rPr lang="es-ES_tradnl" sz="2000" b="1" dirty="0" smtClean="0"/>
              <a:t> de aluminio y papel. Estamos arrugando periódico y pegando junto. Estamos pegando pedazos de periódico. Estamos haciendo abanicos de periódico y pegando en el vestido. Estamos poniendo un abanico en la parte de arriba. Estamos cortando en V en la parte de abajo del vestido. Estamos pegando de parte de arriba con la parte de abajo del vestido. Nos gustan los pedazos en el vestido.</a:t>
            </a:r>
            <a:endParaRPr lang="es-ES_tradnl" sz="2000" b="1" dirty="0"/>
          </a:p>
        </p:txBody>
      </p:sp>
    </p:spTree>
    <p:extLst>
      <p:ext uri="{BB962C8B-B14F-4D97-AF65-F5344CB8AC3E}">
        <p14:creationId xmlns:p14="http://schemas.microsoft.com/office/powerpoint/2010/main" val="119133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160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2013-03-04T13:41:37Z</dcterms:created>
  <dcterms:modified xsi:type="dcterms:W3CDTF">2013-03-05T13:22:42Z</dcterms:modified>
</cp:coreProperties>
</file>